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5" r:id="rId3"/>
    <p:sldId id="260" r:id="rId4"/>
    <p:sldId id="259" r:id="rId5"/>
    <p:sldId id="302" r:id="rId6"/>
    <p:sldId id="300" r:id="rId7"/>
    <p:sldId id="299" r:id="rId8"/>
    <p:sldId id="297" r:id="rId9"/>
    <p:sldId id="298" r:id="rId10"/>
    <p:sldId id="266" r:id="rId11"/>
    <p:sldId id="301" r:id="rId12"/>
    <p:sldId id="272" r:id="rId13"/>
    <p:sldId id="281" r:id="rId14"/>
    <p:sldId id="280" r:id="rId15"/>
    <p:sldId id="289" r:id="rId16"/>
    <p:sldId id="275" r:id="rId17"/>
    <p:sldId id="292" r:id="rId18"/>
    <p:sldId id="304" r:id="rId19"/>
    <p:sldId id="287" r:id="rId20"/>
    <p:sldId id="283" r:id="rId21"/>
    <p:sldId id="29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CE8D1-B862-4F3E-B543-0D9110B3821F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C3CF2-0F34-4114-8401-5ADFF37A77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C3CF2-0F34-4114-8401-5ADFF37A772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77240-9DC5-482D-8D2D-C6A23315D49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263C-488A-4CE0-B63A-AA94385522E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C3CF2-0F34-4114-8401-5ADFF37A772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C3CF2-0F34-4114-8401-5ADFF37A772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53343-A336-4645-8421-E92D3A17BE2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Príprava na prijímacie skúšky </a:t>
            </a:r>
            <a:br>
              <a:rPr lang="sk-SK" dirty="0" smtClean="0"/>
            </a:br>
            <a:r>
              <a:rPr lang="sk-SK" dirty="0" smtClean="0"/>
              <a:t>z katolíckeho náboženstva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v školskom roku 2020/2021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zalohovane\pictures\pictures_zalohovane\fugel bilder\New Picture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81" y="-12700"/>
            <a:ext cx="9156699" cy="687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 descr="C:\Users\sr. Maria Zuzana\Pictures\fugel bilder\G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r. Maria Zuzana\Pictures\fugel bilder\L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" y="0"/>
            <a:ext cx="6762750" cy="4508500"/>
          </a:xfrm>
          <a:prstGeom prst="rect">
            <a:avLst/>
          </a:prstGeom>
          <a:noFill/>
        </p:spPr>
      </p:pic>
      <p:pic>
        <p:nvPicPr>
          <p:cNvPr id="2051" name="Picture 3" descr="C:\Users\sr. Maria Zuzana\Pictures\fugel bilder\N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1" y="1825099"/>
            <a:ext cx="3352800" cy="5032901"/>
          </a:xfrm>
          <a:prstGeom prst="rect">
            <a:avLst/>
          </a:prstGeom>
          <a:noFill/>
        </p:spPr>
      </p:pic>
      <p:pic>
        <p:nvPicPr>
          <p:cNvPr id="2052" name="Picture 4" descr="C:\Users\sr. Maria Zuzana\Pictures\fugel bilder\M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13801"/>
            <a:ext cx="5791200" cy="4344199"/>
          </a:xfrm>
          <a:prstGeom prst="rect">
            <a:avLst/>
          </a:prstGeom>
          <a:noFill/>
        </p:spPr>
      </p:pic>
      <p:pic>
        <p:nvPicPr>
          <p:cNvPr id="2054" name="Picture 6" descr="C:\Users\sr. Maria Zuzana\Pictures\fugel bilder\sila modlitby_DC_kalvaria_2010_3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1604" y="-76200"/>
            <a:ext cx="8162396" cy="5410200"/>
          </a:xfrm>
          <a:prstGeom prst="rect">
            <a:avLst/>
          </a:prstGeom>
          <a:noFill/>
        </p:spPr>
      </p:pic>
      <p:pic>
        <p:nvPicPr>
          <p:cNvPr id="2055" name="Picture 7" descr="C:\Users\sr. Maria Zuzana\Pictures\fugel bilder\sila modlitby_DC_kalvaria_2010_3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04800" y="0"/>
            <a:ext cx="8162396" cy="5410200"/>
          </a:xfrm>
          <a:prstGeom prst="rect">
            <a:avLst/>
          </a:prstGeom>
          <a:noFill/>
        </p:spPr>
      </p:pic>
      <p:pic>
        <p:nvPicPr>
          <p:cNvPr id="2056" name="Picture 8" descr="C:\Users\sr. Maria Zuzana\Pictures\fugel bilder\Snímka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7600" y="990600"/>
            <a:ext cx="8026400" cy="6019800"/>
          </a:xfrm>
          <a:prstGeom prst="rect">
            <a:avLst/>
          </a:prstGeom>
          <a:noFill/>
        </p:spPr>
      </p:pic>
      <p:pic>
        <p:nvPicPr>
          <p:cNvPr id="2057" name="Picture 9" descr="C:\Users\sr. Maria Zuzana\Pictures\fugel bilder\W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77" y="0"/>
            <a:ext cx="8024923" cy="6019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477000" y="268069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dirty="0" smtClean="0"/>
              <a:t>Zázraky </a:t>
            </a:r>
          </a:p>
          <a:p>
            <a:pPr algn="ctr"/>
            <a:r>
              <a:rPr lang="sk-SK" sz="3600" dirty="0" smtClean="0"/>
              <a:t>Pána Ježiša</a:t>
            </a:r>
            <a:endParaRPr lang="sk-SK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liturgia\ornat zla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12599" cy="5120680"/>
          </a:xfrm>
          <a:prstGeom prst="rect">
            <a:avLst/>
          </a:prstGeom>
          <a:noFill/>
        </p:spPr>
      </p:pic>
      <p:pic>
        <p:nvPicPr>
          <p:cNvPr id="5123" name="Picture 3" descr="C:\Users\admin\Desktop\liturgia\ornat zele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568908" cy="518457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553200" y="58306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/>
              <a:t>II. LITURGIA</a:t>
            </a:r>
            <a:endParaRPr lang="sk-SK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8434" name="Picture 2" descr="C:\Users\admin\Desktop\liturgia\chrá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3"/>
            <a:ext cx="8692230" cy="57844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04800"/>
            <a:ext cx="9144000" cy="6553200"/>
          </a:xfrm>
        </p:spPr>
        <p:txBody>
          <a:bodyPr>
            <a:normAutofit/>
          </a:bodyPr>
          <a:lstStyle/>
          <a:p>
            <a:pPr lvl="0"/>
            <a:r>
              <a:rPr lang="sk-SK" dirty="0" smtClean="0"/>
              <a:t>Turíce </a:t>
            </a:r>
          </a:p>
          <a:p>
            <a:pPr lvl="0"/>
            <a:r>
              <a:rPr lang="sk-SK" dirty="0" smtClean="0"/>
              <a:t>Veľká noc           	</a:t>
            </a:r>
          </a:p>
          <a:p>
            <a:pPr lvl="0"/>
            <a:r>
              <a:rPr lang="sk-SK" dirty="0" smtClean="0"/>
              <a:t>ambóna 	</a:t>
            </a:r>
          </a:p>
          <a:p>
            <a:pPr lvl="0"/>
            <a:r>
              <a:rPr lang="sk-SK" dirty="0" smtClean="0"/>
              <a:t>bohostánok</a:t>
            </a:r>
          </a:p>
          <a:p>
            <a:pPr lvl="0"/>
            <a:r>
              <a:rPr lang="sk-SK" dirty="0" smtClean="0"/>
              <a:t>oltár</a:t>
            </a:r>
          </a:p>
          <a:p>
            <a:pPr lvl="0"/>
            <a:r>
              <a:rPr lang="sk-SK" dirty="0" smtClean="0"/>
              <a:t>ornát	</a:t>
            </a:r>
          </a:p>
          <a:p>
            <a:pPr lvl="0"/>
            <a:r>
              <a:rPr lang="sk-SK" dirty="0" smtClean="0"/>
              <a:t>fialová farba</a:t>
            </a:r>
          </a:p>
          <a:p>
            <a:pPr lvl="0"/>
            <a:r>
              <a:rPr lang="sk-SK" dirty="0" smtClean="0"/>
              <a:t>zelená farba	</a:t>
            </a:r>
          </a:p>
          <a:p>
            <a:pPr lvl="0"/>
            <a:r>
              <a:rPr lang="sk-SK" dirty="0" smtClean="0"/>
              <a:t>biskup	</a:t>
            </a:r>
          </a:p>
          <a:p>
            <a:pPr lvl="0"/>
            <a:r>
              <a:rPr lang="sk-SK" dirty="0" smtClean="0"/>
              <a:t>pápež	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New Picture (14).bmp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itle 2"/>
          <p:cNvSpPr>
            <a:spLocks noGrp="1"/>
          </p:cNvSpPr>
          <p:nvPr>
            <p:ph type="title"/>
          </p:nvPr>
        </p:nvSpPr>
        <p:spPr>
          <a:xfrm>
            <a:off x="4953000" y="2057400"/>
            <a:ext cx="3581400" cy="2362200"/>
          </a:xfrm>
        </p:spPr>
        <p:txBody>
          <a:bodyPr>
            <a:normAutofit fontScale="90000"/>
          </a:bodyPr>
          <a:lstStyle/>
          <a:p>
            <a:pPr algn="l"/>
            <a:r>
              <a:rPr lang="sk-SK" sz="3600" dirty="0" smtClean="0"/>
              <a:t>Bohoslužba slova</a:t>
            </a:r>
            <a:br>
              <a:rPr lang="sk-SK" sz="3600" dirty="0" smtClean="0"/>
            </a:br>
            <a:r>
              <a:rPr lang="sk-SK" sz="3600" dirty="0" smtClean="0"/>
              <a:t>Bohoslužba obety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953000" y="457200"/>
            <a:ext cx="4191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/>
              <a:t>Svätá omša: </a:t>
            </a:r>
          </a:p>
          <a:p>
            <a:endParaRPr lang="sk-SK" sz="2800" dirty="0" smtClean="0"/>
          </a:p>
          <a:p>
            <a:endParaRPr lang="sk-SK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III. SVIATOSTI a MODLITBY</a:t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>
            <a:normAutofit/>
          </a:bodyPr>
          <a:lstStyle/>
          <a:p>
            <a:r>
              <a:rPr lang="sk-SK" dirty="0" smtClean="0"/>
              <a:t>Kedy ustanovil Pán Ježiš Eucharistiu?</a:t>
            </a:r>
          </a:p>
          <a:p>
            <a:r>
              <a:rPr lang="sk-SK" dirty="0" smtClean="0"/>
              <a:t>Koľko je sviatostí.</a:t>
            </a:r>
          </a:p>
          <a:p>
            <a:r>
              <a:rPr lang="sk-SK" dirty="0" smtClean="0"/>
              <a:t>Ktorú sviatosť prijímame ako prvú? </a:t>
            </a:r>
          </a:p>
          <a:p>
            <a:r>
              <a:rPr lang="sk-SK" dirty="0" smtClean="0"/>
              <a:t>Ktorú sviatosť prijímame pred prvým svätým prijímaním?</a:t>
            </a:r>
          </a:p>
          <a:p>
            <a:r>
              <a:rPr lang="sk-SK" dirty="0" smtClean="0"/>
              <a:t>Ako sa volá modlitba, ktorú nás naučil Pán Ježiš? </a:t>
            </a:r>
          </a:p>
          <a:p>
            <a:r>
              <a:rPr lang="sk-SK" dirty="0" smtClean="0"/>
              <a:t>Mariánske modlitby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sk-SK" dirty="0" smtClean="0"/>
              <a:t>Modlitby pri svätej omši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179637"/>
            <a:ext cx="8229600" cy="4525963"/>
          </a:xfrm>
        </p:spPr>
        <p:txBody>
          <a:bodyPr/>
          <a:lstStyle/>
          <a:p>
            <a:r>
              <a:rPr lang="sk-SK" dirty="0" smtClean="0"/>
              <a:t>Vyznávam</a:t>
            </a:r>
          </a:p>
          <a:p>
            <a:r>
              <a:rPr lang="sk-SK" dirty="0" smtClean="0"/>
              <a:t>Glória – Sláva Bohu na výsostiach </a:t>
            </a:r>
          </a:p>
          <a:p>
            <a:r>
              <a:rPr lang="sk-SK" dirty="0" smtClean="0"/>
              <a:t> Verím v Boha</a:t>
            </a:r>
          </a:p>
          <a:p>
            <a:r>
              <a:rPr lang="sk-SK" dirty="0" smtClean="0"/>
              <a:t> Svätý</a:t>
            </a:r>
          </a:p>
          <a:p>
            <a:r>
              <a:rPr lang="sk-SK" dirty="0" smtClean="0"/>
              <a:t> Otčenáš</a:t>
            </a:r>
          </a:p>
          <a:p>
            <a:r>
              <a:rPr lang="sk-SK" dirty="0" smtClean="0"/>
              <a:t> Baránok Boží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IV. PRIKÁZANIA</a:t>
            </a:r>
            <a:br>
              <a:rPr lang="sk-SK" dirty="0" smtClean="0"/>
            </a:br>
            <a:endParaRPr lang="sk-SK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Ja som Pán, tvoj Boh. Nebudeš mať okrem mňa iných __________________________.</a:t>
            </a:r>
          </a:p>
          <a:p>
            <a:r>
              <a:rPr lang="sk-SK" dirty="0" smtClean="0"/>
              <a:t>Pamätaj, že máš svätiť __________________________.</a:t>
            </a:r>
          </a:p>
          <a:p>
            <a:r>
              <a:rPr lang="sk-SK" dirty="0" smtClean="0"/>
              <a:t>Cti</a:t>
            </a:r>
          </a:p>
          <a:p>
            <a:r>
              <a:rPr lang="sk-SK" i="1" dirty="0" smtClean="0"/>
              <a:t>7. prikázanie:</a:t>
            </a:r>
            <a:r>
              <a:rPr lang="sk-SK" dirty="0" smtClean="0"/>
              <a:t> __________________.</a:t>
            </a:r>
          </a:p>
          <a:p>
            <a:r>
              <a:rPr lang="sk-SK" dirty="0" smtClean="0"/>
              <a:t>Nebudeš krivo ____________________.</a:t>
            </a:r>
          </a:p>
          <a:p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Kritéria na prijatie </a:t>
            </a:r>
            <a:br>
              <a:rPr lang="sk-SK" dirty="0" smtClean="0"/>
            </a:br>
            <a:r>
              <a:rPr lang="sk-SK" dirty="0" smtClean="0"/>
              <a:t>z katolíckeho náboženstva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560637"/>
            <a:ext cx="8229600" cy="4525963"/>
          </a:xfrm>
        </p:spPr>
        <p:txBody>
          <a:bodyPr/>
          <a:lstStyle/>
          <a:p>
            <a:r>
              <a:rPr lang="sk-SK" dirty="0" smtClean="0"/>
              <a:t>Odporúčanie kňaza – 10 bodov</a:t>
            </a:r>
          </a:p>
          <a:p>
            <a:r>
              <a:rPr lang="sk-SK" dirty="0" smtClean="0"/>
              <a:t>Motivačný list – krátka slohová práca: </a:t>
            </a:r>
            <a:br>
              <a:rPr lang="sk-SK" dirty="0" smtClean="0"/>
            </a:br>
            <a:r>
              <a:rPr lang="sk-SK" i="1" dirty="0" smtClean="0"/>
              <a:t>Prečo chcem študovať na GCM</a:t>
            </a:r>
          </a:p>
          <a:p>
            <a:r>
              <a:rPr lang="sk-SK" dirty="0" smtClean="0"/>
              <a:t>Biblická olympiáda (1. – 3. miesto)</a:t>
            </a:r>
          </a:p>
          <a:p>
            <a:r>
              <a:rPr lang="sk-SK" dirty="0" smtClean="0"/>
              <a:t>Test – max. 30 bodov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D:\IV.N\Liturgie\pape_francois_mes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38" y="409575"/>
            <a:ext cx="9177338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71600" y="5865674"/>
            <a:ext cx="617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/>
              <a:t>V. AKTUÁLNE DIANIE V CIRKVI</a:t>
            </a:r>
          </a:p>
          <a:p>
            <a:endParaRPr lang="sk-SK" sz="3600" dirty="0" smtClean="0"/>
          </a:p>
          <a:p>
            <a:endParaRPr lang="sk-SK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:\Users\admin\Desktop\liturgia\mons_viliam_jud_k_202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3595" y="0"/>
            <a:ext cx="4867005" cy="67798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95600" cy="3687762"/>
          </a:xfrm>
        </p:spPr>
        <p:txBody>
          <a:bodyPr>
            <a:normAutofit/>
          </a:bodyPr>
          <a:lstStyle/>
          <a:p>
            <a:r>
              <a:rPr lang="sk-SK" sz="3600" dirty="0" smtClean="0"/>
              <a:t>Nitriansky diecézny biskup</a:t>
            </a:r>
            <a:endParaRPr lang="sk-SK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sila modlitby_DC_kalvaria_2010_106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9144000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0" y="58306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/>
              <a:t>I. Sväté písmo</a:t>
            </a:r>
            <a:endParaRPr lang="sk-SK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3810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/>
              <a:t>TEST</a:t>
            </a:r>
            <a:endParaRPr lang="sk-SK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r. Maria Zuzana\Pictures\fugel bilder\626680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30"/>
            <a:ext cx="9144000" cy="6748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 descr="C:\Users\sr. Maria Zuzana\Pictures\náboženstvo\Starý zákon\David\Fugel_David_gegen_Goliath-cro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136" y="589273"/>
            <a:ext cx="9160136" cy="5582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 descr="C:\Users\sr. Maria Zuzana\Pictures\fugel bilder\Fugel od Julian\Fugel (Pfarrhof Halic)-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5084615" cy="6832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 descr="C:\Users\sr. Maria Zuzana\Pictures\fugel bilder\Snímka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C:\Users\sr. Maria Zuzana\Pictures\fugel bilder\TA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13307" cy="6834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C:\Users\sr. Maria Zuzana\Pictures\fugel bilder\T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69146"/>
            <a:ext cx="9153246" cy="55268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149</Words>
  <Application>Microsoft Office PowerPoint</Application>
  <PresentationFormat>On-screen Show (4:3)</PresentationFormat>
  <Paragraphs>52</Paragraphs>
  <Slides>21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Príprava na prijímacie skúšky  z katolíckeho náboženstva</vt:lpstr>
      <vt:lpstr>Kritéria na prijatie  z katolíckeho náboženstva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Bohoslužba slova Bohoslužba obety   </vt:lpstr>
      <vt:lpstr>III. SVIATOSTI a MODLITBY </vt:lpstr>
      <vt:lpstr>Modlitby pri svätej omši</vt:lpstr>
      <vt:lpstr> IV. PRIKÁZANIA </vt:lpstr>
      <vt:lpstr>Slide 20</vt:lpstr>
      <vt:lpstr>Nitriansky diecézny biskup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Lenka a Mirko</dc:creator>
  <cp:lastModifiedBy>sr. Maria Zuzana</cp:lastModifiedBy>
  <cp:revision>55</cp:revision>
  <dcterms:created xsi:type="dcterms:W3CDTF">2015-04-09T13:46:56Z</dcterms:created>
  <dcterms:modified xsi:type="dcterms:W3CDTF">2021-03-31T15:28:27Z</dcterms:modified>
</cp:coreProperties>
</file>