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5" r:id="rId3"/>
    <p:sldId id="260" r:id="rId4"/>
    <p:sldId id="261" r:id="rId5"/>
    <p:sldId id="262" r:id="rId6"/>
    <p:sldId id="263" r:id="rId7"/>
    <p:sldId id="265" r:id="rId8"/>
    <p:sldId id="259" r:id="rId9"/>
    <p:sldId id="272" r:id="rId10"/>
    <p:sldId id="288" r:id="rId11"/>
    <p:sldId id="270" r:id="rId12"/>
    <p:sldId id="269" r:id="rId13"/>
    <p:sldId id="266" r:id="rId14"/>
    <p:sldId id="267" r:id="rId15"/>
    <p:sldId id="271" r:id="rId16"/>
    <p:sldId id="281" r:id="rId17"/>
    <p:sldId id="280" r:id="rId18"/>
    <p:sldId id="289" r:id="rId19"/>
    <p:sldId id="290" r:id="rId20"/>
    <p:sldId id="273" r:id="rId21"/>
    <p:sldId id="274" r:id="rId22"/>
    <p:sldId id="275" r:id="rId23"/>
    <p:sldId id="292" r:id="rId24"/>
    <p:sldId id="293" r:id="rId25"/>
    <p:sldId id="287" r:id="rId26"/>
    <p:sldId id="283" r:id="rId27"/>
    <p:sldId id="294" r:id="rId28"/>
    <p:sldId id="29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CE8D1-B862-4F3E-B543-0D9110B3821F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C3CF2-0F34-4114-8401-5ADFF37A77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C3CF2-0F34-4114-8401-5ADFF37A772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C3CF2-0F34-4114-8401-5ADFF37A772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C3CF2-0F34-4114-8401-5ADFF37A772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C3CF2-0F34-4114-8401-5ADFF37A772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C3CF2-0F34-4114-8401-5ADFF37A772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53343-A336-4645-8421-E92D3A17BE2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53343-A336-4645-8421-E92D3A17BE2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53343-A336-4645-8421-E92D3A17BE2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53343-A336-4645-8421-E92D3A17BE2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77240-9DC5-482D-8D2D-C6A23315D49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77240-9DC5-482D-8D2D-C6A23315D49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77240-9DC5-482D-8D2D-C6A23315D49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977240-9DC5-482D-8D2D-C6A23315D49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605B7-EDAC-4224-BF5A-4A0FDDBE573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263C-488A-4CE0-B63A-AA94385522E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C3CF2-0F34-4114-8401-5ADFF37A772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C3CF2-0F34-4114-8401-5ADFF37A772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0A374-C87A-4599-9B65-61FB6C0DCA08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5213F-7549-45ED-B9A6-D81AB0C53F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Príprava na prijímacie skúšky </a:t>
            </a:r>
            <a:br>
              <a:rPr lang="sk-SK" dirty="0" smtClean="0"/>
            </a:br>
            <a:r>
              <a:rPr lang="sk-SK" dirty="0" smtClean="0"/>
              <a:t>z katolíckeho náboženstva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v školskom roku 2020/2021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ba_demi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38200" y="100013"/>
            <a:ext cx="7713410" cy="5614987"/>
          </a:xfrm>
          <a:prstGeom prst="rect">
            <a:avLst/>
          </a:prstGeom>
          <a:noFill/>
          <a:ln>
            <a:noFill/>
          </a:ln>
        </p:spPr>
      </p:pic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685800" y="5771347"/>
            <a:ext cx="77423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800" dirty="0" smtClean="0">
                <a:ea typeface="Calibri" pitchFamily="34" charset="0"/>
                <a:cs typeface="Times New Roman" pitchFamily="18" charset="0"/>
              </a:rPr>
              <a:t>Izraelský kráľ, ktorého múdrosť obdivovala dokonca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800" dirty="0" smtClean="0">
                <a:ea typeface="Calibri" pitchFamily="34" charset="0"/>
                <a:cs typeface="Times New Roman" pitchFamily="18" charset="0"/>
              </a:rPr>
              <a:t>kráľovná zo Sáby.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zalohovane\pictures\pictures_zalohovane\fugel bilder\1750-FUG-03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6509" y="0"/>
            <a:ext cx="52493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r. Maria Zuzana\Pictures\fugel bilder\krizova cesta od Fugela\14.zastave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6173"/>
            <a:ext cx="9144000" cy="6060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zalohovane\pictures\pictures_zalohovane\fugel bilder\New Picture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-12700"/>
            <a:ext cx="7785100" cy="5841525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956506" y="5867400"/>
            <a:ext cx="742549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800" dirty="0" smtClean="0">
                <a:ea typeface="Calibri" pitchFamily="34" charset="0"/>
                <a:cs typeface="Times New Roman" pitchFamily="18" charset="0"/>
              </a:rPr>
              <a:t>Apoštol, ktorý neveril v Ježišovo zmŕtvychvstanie, </a:t>
            </a:r>
            <a:br>
              <a:rPr lang="sk-SK" sz="2800" dirty="0" smtClean="0">
                <a:ea typeface="Calibri" pitchFamily="34" charset="0"/>
                <a:cs typeface="Times New Roman" pitchFamily="18" charset="0"/>
              </a:rPr>
            </a:br>
            <a:r>
              <a:rPr lang="sk-SK" sz="2800" dirty="0" smtClean="0">
                <a:ea typeface="Calibri" pitchFamily="34" charset="0"/>
                <a:cs typeface="Times New Roman" pitchFamily="18" charset="0"/>
              </a:rPr>
              <a:t>a preto mohol vložiť svoje prsty do Ježišových rán.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zalohovane\pictures\pictures_zalohovane\fugel bilder\G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" y="0"/>
            <a:ext cx="91423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zalohovane\pictures\pictures_zalohovane\fugel bilder\Skutky apoštolov\1802-FUG-08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7681" y="0"/>
            <a:ext cx="45686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liturgia\ornat zla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12599" cy="5120680"/>
          </a:xfrm>
          <a:prstGeom prst="rect">
            <a:avLst/>
          </a:prstGeom>
          <a:noFill/>
        </p:spPr>
      </p:pic>
      <p:pic>
        <p:nvPicPr>
          <p:cNvPr id="5123" name="Picture 3" descr="C:\Users\admin\Desktop\liturgia\ornat zele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568908" cy="51845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53200" y="58306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II. LITURGIA</a:t>
            </a:r>
            <a:endParaRPr lang="sk-SK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434" name="Picture 2" descr="C:\Users\admin\Desktop\liturgia\chrá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3"/>
            <a:ext cx="8692230" cy="5784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458200" cy="5410200"/>
          </a:xfrm>
        </p:spPr>
        <p:txBody>
          <a:bodyPr>
            <a:normAutofit/>
          </a:bodyPr>
          <a:lstStyle/>
          <a:p>
            <a:pPr lvl="0"/>
            <a:r>
              <a:rPr lang="sk-SK" dirty="0" smtClean="0"/>
              <a:t>Turíce            	A.: sviatok zoslania Ducha 					Svätého  </a:t>
            </a:r>
          </a:p>
          <a:p>
            <a:pPr lvl="0"/>
            <a:r>
              <a:rPr lang="sk-SK" dirty="0" smtClean="0"/>
              <a:t>ambóna 		D.: pult, odkiaľ sa čítajú čítania 				a prednáša kázeň </a:t>
            </a:r>
          </a:p>
          <a:p>
            <a:pPr lvl="0"/>
            <a:r>
              <a:rPr lang="sk-SK" dirty="0" smtClean="0"/>
              <a:t>fialová		E.: liturgická farba pôstneho a 				adventného obdobia</a:t>
            </a:r>
          </a:p>
          <a:p>
            <a:pPr lvl="0"/>
            <a:r>
              <a:rPr lang="sk-SK" dirty="0" smtClean="0"/>
              <a:t>biskup		B.: nástupca apoštolov, stojí na 				čele diecézy</a:t>
            </a:r>
          </a:p>
          <a:p>
            <a:pPr lvl="0"/>
            <a:r>
              <a:rPr lang="sk-SK" dirty="0" smtClean="0"/>
              <a:t>lekcionár  	C.: liturgická kniha, z ktorej sa 				čítajú čítania na svätej omši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New Picture (15).bmp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Kritéria na prijatie </a:t>
            </a:r>
            <a:br>
              <a:rPr lang="sk-SK" dirty="0" smtClean="0"/>
            </a:br>
            <a:r>
              <a:rPr lang="sk-SK" dirty="0" smtClean="0"/>
              <a:t>z katolíckeho náboženstva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560637"/>
            <a:ext cx="8229600" cy="4525963"/>
          </a:xfrm>
        </p:spPr>
        <p:txBody>
          <a:bodyPr/>
          <a:lstStyle/>
          <a:p>
            <a:r>
              <a:rPr lang="sk-SK" dirty="0" smtClean="0"/>
              <a:t>Odporúčanie kňaza – 10 bodov</a:t>
            </a:r>
          </a:p>
          <a:p>
            <a:r>
              <a:rPr lang="sk-SK" dirty="0" smtClean="0"/>
              <a:t>Motivačný list – krátka slohová práca: </a:t>
            </a:r>
            <a:br>
              <a:rPr lang="sk-SK" dirty="0" smtClean="0"/>
            </a:br>
            <a:r>
              <a:rPr lang="sk-SK" i="1" dirty="0" smtClean="0"/>
              <a:t>Prečo chcem študovať na GCM</a:t>
            </a:r>
          </a:p>
          <a:p>
            <a:r>
              <a:rPr lang="sk-SK" dirty="0" smtClean="0"/>
              <a:t>Biblická olympiáda (1. – 3. miesto)</a:t>
            </a:r>
          </a:p>
          <a:p>
            <a:r>
              <a:rPr lang="sk-SK" dirty="0" smtClean="0"/>
              <a:t>Test – max. 30 bodov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New Picture (11).bmp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935162"/>
          </a:xfrm>
        </p:spPr>
        <p:txBody>
          <a:bodyPr/>
          <a:lstStyle/>
          <a:p>
            <a:pPr algn="l" eaLnBrk="1" hangingPunct="1"/>
            <a:r>
              <a:rPr lang="sk-SK" dirty="0" smtClean="0"/>
              <a:t/>
            </a:r>
            <a:br>
              <a:rPr lang="sk-SK" dirty="0" smtClean="0"/>
            </a:b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New Picture (13).bmp"/>
          <p:cNvPicPr>
            <a:picLocks noGrp="1" noChangeAspect="1"/>
          </p:cNvPicPr>
          <p:nvPr isPhoto="1"/>
        </p:nvPicPr>
        <p:blipFill>
          <a:blip r:embed="rId3" cstate="print"/>
          <a:srcRect b="10001"/>
          <a:stretch>
            <a:fillRect/>
          </a:stretch>
        </p:blipFill>
        <p:spPr bwMode="auto">
          <a:xfrm>
            <a:off x="0" y="571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New Picture (14).bmp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5715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le 2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2011362"/>
          </a:xfrm>
        </p:spPr>
        <p:txBody>
          <a:bodyPr/>
          <a:lstStyle/>
          <a:p>
            <a:pPr algn="l" eaLnBrk="1" hangingPunct="1"/>
            <a:r>
              <a:rPr lang="sk-SK" dirty="0" smtClean="0"/>
              <a:t/>
            </a:r>
            <a:br>
              <a:rPr lang="sk-SK" dirty="0" smtClean="0"/>
            </a:b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181600" y="457200"/>
            <a:ext cx="3962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časti svätej omše: </a:t>
            </a:r>
          </a:p>
          <a:p>
            <a:r>
              <a:rPr lang="sk-SK" sz="2800" dirty="0" smtClean="0"/>
              <a:t>Bohoslužba slova</a:t>
            </a:r>
          </a:p>
          <a:p>
            <a:r>
              <a:rPr lang="sk-SK" sz="2800" dirty="0" smtClean="0"/>
              <a:t>Bohoslužba obety </a:t>
            </a:r>
          </a:p>
          <a:p>
            <a:endParaRPr lang="sk-SK" sz="2800" dirty="0" smtClean="0"/>
          </a:p>
          <a:p>
            <a:pPr>
              <a:buFont typeface="Arial" pitchFamily="34" charset="0"/>
              <a:buChar char="•"/>
            </a:pPr>
            <a:r>
              <a:rPr lang="sk-SK" sz="2800" dirty="0" smtClean="0"/>
              <a:t> premenenie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/>
              <a:t> prosby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/>
              <a:t> úkon kajúcnosti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/>
              <a:t> žalm</a:t>
            </a:r>
          </a:p>
          <a:p>
            <a:pPr>
              <a:buFont typeface="Arial" pitchFamily="34" charset="0"/>
              <a:buChar char="•"/>
            </a:pPr>
            <a:r>
              <a:rPr lang="sk-SK" sz="2800" dirty="0" smtClean="0"/>
              <a:t> modlitba Baránok Boží</a:t>
            </a:r>
            <a:endParaRPr lang="sk-SK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III. SVIATOSTI</a:t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Eucharistiu ustanovil Pán Ježiš pri Poslednej večeri.</a:t>
            </a:r>
          </a:p>
          <a:p>
            <a:r>
              <a:rPr lang="sk-SK" dirty="0" smtClean="0"/>
              <a:t>V nedeľu katolíci nemusia ísť na svätú omšu, stačí, ak sa pomodlia doma.</a:t>
            </a:r>
          </a:p>
          <a:p>
            <a:r>
              <a:rPr lang="sk-SK" dirty="0" smtClean="0"/>
              <a:t>Je sedem sviatostí. </a:t>
            </a:r>
          </a:p>
          <a:p>
            <a:r>
              <a:rPr lang="sk-SK" dirty="0" smtClean="0"/>
              <a:t>Sväté prijímanie môže prijať každý človek.</a:t>
            </a:r>
          </a:p>
          <a:p>
            <a:r>
              <a:rPr lang="sk-SK" dirty="0" smtClean="0"/>
              <a:t>Svätú spoveď stačí prijať raz za život.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IV. VIEROUČNÉ PRAVDY</a:t>
            </a:r>
            <a:br>
              <a:rPr lang="sk-SK" dirty="0" smtClean="0"/>
            </a:br>
            <a:endParaRPr lang="sk-S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 smtClean="0"/>
              <a:t>Svätá Trojica</a:t>
            </a:r>
          </a:p>
          <a:p>
            <a:r>
              <a:rPr lang="sk-SK" dirty="0" smtClean="0"/>
              <a:t>Na čele Cirkvi stojí pápež. </a:t>
            </a:r>
          </a:p>
          <a:p>
            <a:r>
              <a:rPr lang="sk-SK" dirty="0" smtClean="0"/>
              <a:t>Nanebovzatie Panny Márie</a:t>
            </a:r>
          </a:p>
          <a:p>
            <a:r>
              <a:rPr lang="sk-SK" dirty="0" smtClean="0"/>
              <a:t>Nebo, peklo, očistec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7" name="Picture 2" descr="C:\Users\sr. Maria Zuzana\Downloads\Trinità_-_Marin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779" y="1600200"/>
            <a:ext cx="298344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V. PRIKÁZANIA</a:t>
            </a:r>
            <a:br>
              <a:rPr lang="sk-SK" dirty="0" smtClean="0"/>
            </a:br>
            <a:endParaRPr lang="sk-SK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i="1" dirty="0" smtClean="0"/>
              <a:t>1. prikázanie:</a:t>
            </a:r>
            <a:r>
              <a:rPr lang="sk-SK" dirty="0" smtClean="0"/>
              <a:t> Ja som Pán, tvoj Boh. Nebudeš mať okrem mňa iných  ______________, ktorým by si sa _____________.</a:t>
            </a:r>
          </a:p>
          <a:p>
            <a:r>
              <a:rPr lang="sk-SK" i="1" dirty="0" smtClean="0"/>
              <a:t>3. prikázanie:</a:t>
            </a:r>
            <a:r>
              <a:rPr lang="sk-SK" dirty="0" smtClean="0"/>
              <a:t> Pamätaj, že máš svätiť __________________________.</a:t>
            </a:r>
          </a:p>
          <a:p>
            <a:r>
              <a:rPr lang="sk-SK" i="1" dirty="0" smtClean="0"/>
              <a:t>6. prikázanie:</a:t>
            </a:r>
            <a:r>
              <a:rPr lang="sk-SK" dirty="0" smtClean="0"/>
              <a:t>  ___________________.</a:t>
            </a:r>
          </a:p>
          <a:p>
            <a:r>
              <a:rPr lang="sk-SK" i="1" dirty="0" smtClean="0"/>
              <a:t>7. prikázanie:</a:t>
            </a:r>
            <a:r>
              <a:rPr lang="sk-SK" dirty="0" smtClean="0"/>
              <a:t> __________________.</a:t>
            </a:r>
          </a:p>
          <a:p>
            <a:r>
              <a:rPr lang="sk-SK" i="1" dirty="0" smtClean="0"/>
              <a:t>9. prikázanie: </a:t>
            </a:r>
            <a:r>
              <a:rPr lang="sk-SK" dirty="0" smtClean="0"/>
              <a:t>Nebudeš žiadostivo túžiť po  __________________  svojho blížneho.</a:t>
            </a:r>
          </a:p>
          <a:p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D:\IV.N\Liturgie\pape_francois_mes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38" y="409575"/>
            <a:ext cx="9177338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5865674"/>
            <a:ext cx="617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VI. AKTUÁLNE DIANIE V CIRKVI</a:t>
            </a:r>
          </a:p>
          <a:p>
            <a:endParaRPr lang="sk-SK" sz="3600" dirty="0" smtClean="0"/>
          </a:p>
          <a:p>
            <a:endParaRPr lang="sk-SK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038600" cy="4525963"/>
          </a:xfrm>
        </p:spPr>
        <p:txBody>
          <a:bodyPr/>
          <a:lstStyle/>
          <a:p>
            <a:r>
              <a:rPr lang="sk-SK" dirty="0" smtClean="0"/>
              <a:t>Diecézny biskup</a:t>
            </a:r>
          </a:p>
          <a:p>
            <a:r>
              <a:rPr lang="sk-SK" dirty="0" smtClean="0"/>
              <a:t>Prenasledovanie kresťanov vo svete</a:t>
            </a:r>
          </a:p>
          <a:p>
            <a:r>
              <a:rPr lang="sk-SK" dirty="0" smtClean="0"/>
              <a:t>Nedeľa Božieho milosrdenstva</a:t>
            </a:r>
          </a:p>
          <a:p>
            <a:pPr>
              <a:buNone/>
            </a:pPr>
            <a:r>
              <a:rPr lang="sk-SK" dirty="0" smtClean="0"/>
              <a:t>Slovenskí blahoslavení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5" name="Content Placeholder 4" descr="C:\Users\admin\Desktop\liturgia\mons_viliam_jud_k_202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074" y="457200"/>
            <a:ext cx="4202526" cy="585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C:\Users\sr. Maria Zuzana\Downloads\Titus Zema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3428" y="0"/>
            <a:ext cx="2870572" cy="4525963"/>
          </a:xfrm>
          <a:prstGeom prst="rect">
            <a:avLst/>
          </a:prstGeom>
          <a:noFill/>
        </p:spPr>
      </p:pic>
      <p:pic>
        <p:nvPicPr>
          <p:cNvPr id="1027" name="Picture 3" descr="C:\Users\sr. Maria Zuzana\Downloads\ank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329434"/>
            <a:ext cx="3049539" cy="4528566"/>
          </a:xfrm>
          <a:prstGeom prst="rect">
            <a:avLst/>
          </a:prstGeom>
          <a:noFill/>
        </p:spPr>
      </p:pic>
      <p:pic>
        <p:nvPicPr>
          <p:cNvPr id="1028" name="Picture 4" descr="C:\Users\sr. Maria Zuzana\Pictures\Svätí\Zdenka\New Picture (10)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3177391" cy="4571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sila modlitby_DC_kalvaria_2010_106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2400"/>
            <a:ext cx="9144000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0" y="58306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I. Sväté písmo</a:t>
            </a:r>
            <a:endParaRPr lang="sk-SK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3810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TEST</a:t>
            </a:r>
            <a:endParaRPr lang="sk-SK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sila modlitby_DC_kalvaria_2010_120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5600"/>
            <a:ext cx="914400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sila modlitby_DC_kalvaria_2010_130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-100330"/>
            <a:ext cx="8534400" cy="566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533400" y="5695147"/>
            <a:ext cx="84898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Jeho rodina ako jediná prežila potopu, ktorá prišla na zem</a:t>
            </a:r>
            <a:endParaRPr kumimoji="0" lang="sk-SK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krátko po stvorení sveta.</a:t>
            </a:r>
            <a:endParaRPr kumimoji="0" lang="sk-SK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sila modlitby_DC_kalvaria_2010_158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14400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04800" y="5771347"/>
            <a:ext cx="85045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800" dirty="0" smtClean="0">
                <a:ea typeface="Calibri" pitchFamily="34" charset="0"/>
                <a:cs typeface="Times New Roman" pitchFamily="18" charset="0"/>
              </a:rPr>
              <a:t>Muž, ktorému Boh prisľúbil početné potomstvo a krajinu,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2800" dirty="0" smtClean="0">
                <a:ea typeface="Calibri" pitchFamily="34" charset="0"/>
                <a:cs typeface="Times New Roman" pitchFamily="18" charset="0"/>
              </a:rPr>
              <a:t>ak ho bude nasledovať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1727-FUG-007.bmp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91440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sila modlitby_DC_kalvaria_2010_249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5600"/>
            <a:ext cx="914400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zalohovane\pictures\pictures_zalohovane\Sila modlitby 1\sila modlitby_DC_kalvaria_2010_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99791" y="0"/>
            <a:ext cx="10429591" cy="7111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243</Words>
  <Application>Microsoft Office PowerPoint</Application>
  <PresentationFormat>On-screen Show (4:3)</PresentationFormat>
  <Paragraphs>72</Paragraphs>
  <Slides>28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Príprava na prijímacie skúšky  z katolíckeho náboženstva</vt:lpstr>
      <vt:lpstr>Kritéria na prijatie  z katolíckeho náboženstva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 </vt:lpstr>
      <vt:lpstr>Slide 21</vt:lpstr>
      <vt:lpstr> </vt:lpstr>
      <vt:lpstr>III. SVIATOSTI </vt:lpstr>
      <vt:lpstr> IV. VIEROUČNÉ PRAVDY </vt:lpstr>
      <vt:lpstr> V. PRIKÁZANIA 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Lenka a Mirko</dc:creator>
  <cp:lastModifiedBy>sr. Maria Zuzana</cp:lastModifiedBy>
  <cp:revision>40</cp:revision>
  <dcterms:created xsi:type="dcterms:W3CDTF">2015-04-09T13:46:56Z</dcterms:created>
  <dcterms:modified xsi:type="dcterms:W3CDTF">2021-03-31T15:27:48Z</dcterms:modified>
</cp:coreProperties>
</file>